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  <p:sldMasterId id="2147484442" r:id="rId9"/>
  </p:sldMasterIdLst>
  <p:notesMasterIdLst>
    <p:notesMasterId r:id="rId18"/>
  </p:notesMasterIdLst>
  <p:handoutMasterIdLst>
    <p:handoutMasterId r:id="rId19"/>
  </p:handoutMasterIdLst>
  <p:sldIdLst>
    <p:sldId id="462" r:id="rId10"/>
    <p:sldId id="758" r:id="rId11"/>
    <p:sldId id="1042" r:id="rId12"/>
    <p:sldId id="763" r:id="rId13"/>
    <p:sldId id="764" r:id="rId14"/>
    <p:sldId id="760" r:id="rId15"/>
    <p:sldId id="761" r:id="rId16"/>
    <p:sldId id="762" r:id="rId17"/>
  </p:sldIdLst>
  <p:sldSz cx="12192000" cy="6858000"/>
  <p:notesSz cx="6865938" cy="9994900"/>
  <p:custDataLst>
    <p:tags r:id="rId20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7CB5F-23D6-5E48-9F46-4F912BC62245}" v="17" dt="2020-09-25T16:53:05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01"/>
  </p:normalViewPr>
  <p:slideViewPr>
    <p:cSldViewPr snapToGrid="0" snapToObjects="1">
      <p:cViewPr varScale="1">
        <p:scale>
          <a:sx n="80" d="100"/>
          <a:sy n="80" d="100"/>
        </p:scale>
        <p:origin x="72" y="907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C7EDF8AD-467F-E94E-AEC8-1A086C7227B8}"/>
    <pc:docChg chg="undo custSel addSld delSld modSld sldOrd">
      <pc:chgData name="Waller, Michelle" userId="269c6baa-3bea-43e2-b302-c27845c1a42b" providerId="ADAL" clId="{C7EDF8AD-467F-E94E-AEC8-1A086C7227B8}" dt="2020-09-23T11:13:20.162" v="248" actId="1076"/>
      <pc:docMkLst>
        <pc:docMk/>
      </pc:docMkLst>
      <pc:sldChg chg="modSp mod modClrScheme chgLayout">
        <pc:chgData name="Waller, Michelle" userId="269c6baa-3bea-43e2-b302-c27845c1a42b" providerId="ADAL" clId="{C7EDF8AD-467F-E94E-AEC8-1A086C7227B8}" dt="2020-09-23T10:50:07.258" v="15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del mod modClrScheme chgLayout">
        <pc:chgData name="Waller, Michelle" userId="269c6baa-3bea-43e2-b302-c27845c1a42b" providerId="ADAL" clId="{C7EDF8AD-467F-E94E-AEC8-1A086C7227B8}" dt="2020-09-23T10:55:40.461" v="46" actId="2696"/>
        <pc:sldMkLst>
          <pc:docMk/>
          <pc:sldMk cId="3329272137" sldId="614"/>
        </pc:sldMkLst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C7EDF8AD-467F-E94E-AEC8-1A086C7227B8}" dt="2020-09-23T10:52:42.802" v="36" actId="700"/>
          <ac:spMkLst>
            <pc:docMk/>
            <pc:sldMk cId="3329272137" sldId="614"/>
            <ac:spMk id="3" creationId="{4F2F77CC-6252-0C42-9554-66B57D19A278}"/>
          </ac:spMkLst>
        </pc:spChg>
        <pc:spChg chg="add del 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4" creationId="{68EF5C8B-9B99-D64A-9302-166C58F90113}"/>
          </ac:spMkLst>
        </pc:spChg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C7EDF8AD-467F-E94E-AEC8-1A086C7227B8}" dt="2020-09-23T10:51:56.182" v="34" actId="255"/>
        <pc:sldMkLst>
          <pc:docMk/>
          <pc:sldMk cId="1116385079" sldId="758"/>
        </pc:sldMkLst>
        <pc:spChg chg="mod ord">
          <ac:chgData name="Waller, Michelle" userId="269c6baa-3bea-43e2-b302-c27845c1a42b" providerId="ADAL" clId="{C7EDF8AD-467F-E94E-AEC8-1A086C7227B8}" dt="2020-09-23T10:51:11.476" v="1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0:51:29.881" v="31" actId="20577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0:51:56.182" v="34" actId="255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C7EDF8AD-467F-E94E-AEC8-1A086C7227B8}" dt="2020-09-23T11:05:31.619" v="99" actId="2696"/>
        <pc:sldMkLst>
          <pc:docMk/>
          <pc:sldMk cId="695633816" sldId="759"/>
        </pc:sldMkLst>
      </pc:sldChg>
      <pc:sldChg chg="addSp delSp modSp add mod modClrScheme chgLayout">
        <pc:chgData name="Waller, Michelle" userId="269c6baa-3bea-43e2-b302-c27845c1a42b" providerId="ADAL" clId="{C7EDF8AD-467F-E94E-AEC8-1A086C7227B8}" dt="2020-09-23T11:13:12.466" v="246" actId="1076"/>
        <pc:sldMkLst>
          <pc:docMk/>
          <pc:sldMk cId="4150554555" sldId="760"/>
        </pc:sldMkLst>
        <pc:spChg chg="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2" creationId="{11AAC2F2-BEB0-5C40-95D6-CC47C730BE9D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3" creationId="{32C1751A-BD89-D244-93F6-7B71E406F57B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4" creationId="{7743BAB1-A6CC-2A41-9B4A-1034DA9A8AFC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5" creationId="{B07A915D-1EF1-EB43-8C6D-40B1B4FBD1CE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6" creationId="{6B5577FF-995E-3F44-B4AC-E40247997472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7" creationId="{B072E9EA-DA1C-004D-9F82-967CD5ED6496}"/>
          </ac:spMkLst>
        </pc:spChg>
        <pc:spChg chg="add mod ord">
          <ac:chgData name="Waller, Michelle" userId="269c6baa-3bea-43e2-b302-c27845c1a42b" providerId="ADAL" clId="{C7EDF8AD-467F-E94E-AEC8-1A086C7227B8}" dt="2020-09-23T11:09:53.423" v="194" actId="12"/>
          <ac:spMkLst>
            <pc:docMk/>
            <pc:sldMk cId="4150554555" sldId="760"/>
            <ac:spMk id="8" creationId="{63D6A0ED-BEC8-5648-937F-57D7926C17DF}"/>
          </ac:spMkLst>
        </pc:spChg>
        <pc:spChg chg="add 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9" creationId="{77237D76-02FB-314B-9DC3-23DC5798FD54}"/>
          </ac:spMkLst>
        </pc:spChg>
        <pc:spChg chg="add del mod ord">
          <ac:chgData name="Waller, Michelle" userId="269c6baa-3bea-43e2-b302-c27845c1a42b" providerId="ADAL" clId="{C7EDF8AD-467F-E94E-AEC8-1A086C7227B8}" dt="2020-09-23T10:56:15.126" v="48"/>
          <ac:spMkLst>
            <pc:docMk/>
            <pc:sldMk cId="4150554555" sldId="760"/>
            <ac:spMk id="10" creationId="{F27A2838-8F2F-214F-A55E-E87EA9FB3A59}"/>
          </ac:spMkLst>
        </pc:spChg>
        <pc:spChg chg="add mod">
          <ac:chgData name="Waller, Michelle" userId="269c6baa-3bea-43e2-b302-c27845c1a42b" providerId="ADAL" clId="{C7EDF8AD-467F-E94E-AEC8-1A086C7227B8}" dt="2020-09-23T11:13:12.466" v="246" actId="1076"/>
          <ac:spMkLst>
            <pc:docMk/>
            <pc:sldMk cId="4150554555" sldId="760"/>
            <ac:spMk id="12" creationId="{6DA490A8-EADE-714A-8E61-04B5A38FB155}"/>
          </ac:spMkLst>
        </pc:spChg>
        <pc:picChg chg="add mod ord modCrop">
          <ac:chgData name="Waller, Michelle" userId="269c6baa-3bea-43e2-b302-c27845c1a42b" providerId="ADAL" clId="{C7EDF8AD-467F-E94E-AEC8-1A086C7227B8}" dt="2020-09-23T11:12:40.612" v="222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addSp modSp add mod ord modClrScheme chgLayout">
        <pc:chgData name="Waller, Michelle" userId="269c6baa-3bea-43e2-b302-c27845c1a42b" providerId="ADAL" clId="{C7EDF8AD-467F-E94E-AEC8-1A086C7227B8}" dt="2020-09-23T11:13:20.162" v="248" actId="1076"/>
        <pc:sldMkLst>
          <pc:docMk/>
          <pc:sldMk cId="1026240285" sldId="761"/>
        </pc:sldMkLst>
        <pc:spChg chg="mod ord">
          <ac:chgData name="Waller, Michelle" userId="269c6baa-3bea-43e2-b302-c27845c1a42b" providerId="ADAL" clId="{C7EDF8AD-467F-E94E-AEC8-1A086C7227B8}" dt="2020-09-23T11:03:18.538" v="73" actId="700"/>
          <ac:spMkLst>
            <pc:docMk/>
            <pc:sldMk cId="1026240285" sldId="761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C7EDF8AD-467F-E94E-AEC8-1A086C7227B8}" dt="2020-09-23T11:13:20.162" v="248" actId="1076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C7EDF8AD-467F-E94E-AEC8-1A086C7227B8}" dt="2020-09-23T11:03:34.263" v="74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3:46.820" v="75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C7EDF8AD-467F-E94E-AEC8-1A086C7227B8}" dt="2020-09-23T11:04:04.775" v="79" actId="1076"/>
          <ac:picMkLst>
            <pc:docMk/>
            <pc:sldMk cId="1026240285" sldId="761"/>
            <ac:picMk id="5" creationId="{8054900F-F939-D048-AA82-27C4484360E9}"/>
          </ac:picMkLst>
        </pc:picChg>
      </pc:sldChg>
      <pc:sldChg chg="addSp delSp modSp add del mod ord modClrScheme chgLayout">
        <pc:chgData name="Waller, Michelle" userId="269c6baa-3bea-43e2-b302-c27845c1a42b" providerId="ADAL" clId="{C7EDF8AD-467F-E94E-AEC8-1A086C7227B8}" dt="2020-09-23T11:02:39.498" v="70" actId="2696"/>
        <pc:sldMkLst>
          <pc:docMk/>
          <pc:sldMk cId="4141701267" sldId="761"/>
        </pc:sldMkLst>
        <pc:spChg chg="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2" creationId="{2F84EE50-3C00-6D4B-94B1-C94F3F02065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3" creationId="{B964B5EC-0CE7-AC4F-85A9-23023614CA7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4" creationId="{3C1642C9-B876-8B45-953E-93D624D0CB89}"/>
          </ac:spMkLst>
        </pc:spChg>
        <pc:spChg chg="add del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5" creationId="{2B103906-98CF-7443-AE88-D35C62847B04}"/>
          </ac:spMkLst>
        </pc:spChg>
        <pc:spChg chg="add mod ord">
          <ac:chgData name="Waller, Michelle" userId="269c6baa-3bea-43e2-b302-c27845c1a42b" providerId="ADAL" clId="{C7EDF8AD-467F-E94E-AEC8-1A086C7227B8}" dt="2020-09-23T10:59:08.927" v="62" actId="1076"/>
          <ac:spMkLst>
            <pc:docMk/>
            <pc:sldMk cId="4141701267" sldId="761"/>
            <ac:spMk id="6" creationId="{09158B59-5176-6347-AA3A-53A96C88BE86}"/>
          </ac:spMkLst>
        </pc:spChg>
        <pc:spChg chg="add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7" creationId="{4AEBA44E-3F0D-4648-9767-25C1EE35EEEF}"/>
          </ac:spMkLst>
        </pc:spChg>
        <pc:picChg chg="add mod">
          <ac:chgData name="Waller, Michelle" userId="269c6baa-3bea-43e2-b302-c27845c1a42b" providerId="ADAL" clId="{C7EDF8AD-467F-E94E-AEC8-1A086C7227B8}" dt="2020-09-23T10:59:23.758" v="66" actId="1076"/>
          <ac:picMkLst>
            <pc:docMk/>
            <pc:sldMk cId="4141701267" sldId="761"/>
            <ac:picMk id="8" creationId="{1CF1ED78-2123-5A4F-84F9-C9279E85C415}"/>
          </ac:picMkLst>
        </pc:picChg>
      </pc:sldChg>
      <pc:sldChg chg="delSp modSp add mod modClrScheme chgLayout">
        <pc:chgData name="Waller, Michelle" userId="269c6baa-3bea-43e2-b302-c27845c1a42b" providerId="ADAL" clId="{C7EDF8AD-467F-E94E-AEC8-1A086C7227B8}" dt="2020-09-23T11:06:13.466" v="101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9" creationId="{28BFD558-7C1A-3A4A-8CE5-9F2C19E807EE}"/>
          </ac:spMkLst>
        </pc:spChg>
        <pc:picChg chg="del">
          <ac:chgData name="Waller, Michelle" userId="269c6baa-3bea-43e2-b302-c27845c1a42b" providerId="ADAL" clId="{C7EDF8AD-467F-E94E-AEC8-1A086C7227B8}" dt="2020-09-23T11:05:20.393" v="98" actId="478"/>
          <ac:picMkLst>
            <pc:docMk/>
            <pc:sldMk cId="169879436" sldId="762"/>
            <ac:picMk id="5" creationId="{8054900F-F939-D048-AA82-27C4484360E9}"/>
          </ac:picMkLst>
        </pc:picChg>
      </pc:sldChg>
      <pc:sldChg chg="modSp add mod">
        <pc:chgData name="Waller, Michelle" userId="269c6baa-3bea-43e2-b302-c27845c1a42b" providerId="ADAL" clId="{C7EDF8AD-467F-E94E-AEC8-1A086C7227B8}" dt="2020-09-23T11:11:58.297" v="218" actId="20577"/>
        <pc:sldMkLst>
          <pc:docMk/>
          <pc:sldMk cId="3075462009" sldId="763"/>
        </pc:sldMkLst>
        <pc:spChg chg="mod">
          <ac:chgData name="Waller, Michelle" userId="269c6baa-3bea-43e2-b302-c27845c1a42b" providerId="ADAL" clId="{C7EDF8AD-467F-E94E-AEC8-1A086C7227B8}" dt="2020-09-23T11:06:23.597" v="111" actId="20577"/>
          <ac:spMkLst>
            <pc:docMk/>
            <pc:sldMk cId="3075462009" sldId="763"/>
            <ac:spMk id="8" creationId="{AAF02E37-03DE-714A-B93D-34F9AE64C22B}"/>
          </ac:spMkLst>
        </pc:spChg>
        <pc:spChg chg="mod">
          <ac:chgData name="Waller, Michelle" userId="269c6baa-3bea-43e2-b302-c27845c1a42b" providerId="ADAL" clId="{C7EDF8AD-467F-E94E-AEC8-1A086C7227B8}" dt="2020-09-23T11:11:58.297" v="218" actId="20577"/>
          <ac:spMkLst>
            <pc:docMk/>
            <pc:sldMk cId="3075462009" sldId="763"/>
            <ac:spMk id="9" creationId="{28BFD558-7C1A-3A4A-8CE5-9F2C19E807EE}"/>
          </ac:spMkLst>
        </pc:spChg>
      </pc:sldChg>
      <pc:sldChg chg="modSp add mod modClrScheme chgLayout">
        <pc:chgData name="Waller, Michelle" userId="269c6baa-3bea-43e2-b302-c27845c1a42b" providerId="ADAL" clId="{C7EDF8AD-467F-E94E-AEC8-1A086C7227B8}" dt="2020-09-23T11:11:27.088" v="211" actId="20577"/>
        <pc:sldMkLst>
          <pc:docMk/>
          <pc:sldMk cId="1341247410" sldId="764"/>
        </pc:sldMkLst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11:27.088" v="211" actId="20577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Foppa, Pedro" userId="78b15ebb-14ab-45f0-97b3-f50a9b67ce6d" providerId="ADAL" clId="{C5147CE4-922D-6C4B-A9C2-A7B169B74ABA}"/>
    <pc:docChg chg="undo custSel modSld">
      <pc:chgData name="Foppa, Pedro" userId="78b15ebb-14ab-45f0-97b3-f50a9b67ce6d" providerId="ADAL" clId="{C5147CE4-922D-6C4B-A9C2-A7B169B74ABA}" dt="2020-09-23T14:56:06.346" v="6" actId="2711"/>
      <pc:docMkLst>
        <pc:docMk/>
      </pc:docMkLst>
      <pc:sldChg chg="modSp mod">
        <pc:chgData name="Foppa, Pedro" userId="78b15ebb-14ab-45f0-97b3-f50a9b67ce6d" providerId="ADAL" clId="{C5147CE4-922D-6C4B-A9C2-A7B169B74ABA}" dt="2020-09-23T14:40:41.343" v="1" actId="14100"/>
        <pc:sldMkLst>
          <pc:docMk/>
          <pc:sldMk cId="4150554555" sldId="760"/>
        </pc:sldMkLst>
        <pc:picChg chg="mod">
          <ac:chgData name="Foppa, Pedro" userId="78b15ebb-14ab-45f0-97b3-f50a9b67ce6d" providerId="ADAL" clId="{C5147CE4-922D-6C4B-A9C2-A7B169B74ABA}" dt="2020-09-23T14:40:41.343" v="1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modSp mod">
        <pc:chgData name="Foppa, Pedro" userId="78b15ebb-14ab-45f0-97b3-f50a9b67ce6d" providerId="ADAL" clId="{C5147CE4-922D-6C4B-A9C2-A7B169B74ABA}" dt="2020-09-23T14:55:49.573" v="3" actId="2711"/>
        <pc:sldMkLst>
          <pc:docMk/>
          <pc:sldMk cId="1026240285" sldId="761"/>
        </pc:sldMkLst>
        <pc:spChg chg="mod">
          <ac:chgData name="Foppa, Pedro" userId="78b15ebb-14ab-45f0-97b3-f50a9b67ce6d" providerId="ADAL" clId="{C5147CE4-922D-6C4B-A9C2-A7B169B74ABA}" dt="2020-09-23T14:55:49.573" v="3" actId="2711"/>
          <ac:spMkLst>
            <pc:docMk/>
            <pc:sldMk cId="1026240285" sldId="761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5:54.918" v="4" actId="2711"/>
        <pc:sldMkLst>
          <pc:docMk/>
          <pc:sldMk cId="169879436" sldId="762"/>
        </pc:sldMkLst>
        <pc:spChg chg="mod">
          <ac:chgData name="Foppa, Pedro" userId="78b15ebb-14ab-45f0-97b3-f50a9b67ce6d" providerId="ADAL" clId="{C5147CE4-922D-6C4B-A9C2-A7B169B74ABA}" dt="2020-09-23T14:55:54.918" v="4" actId="2711"/>
          <ac:spMkLst>
            <pc:docMk/>
            <pc:sldMk cId="169879436" sldId="762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0.768" v="5" actId="2711"/>
        <pc:sldMkLst>
          <pc:docMk/>
          <pc:sldMk cId="3075462009" sldId="763"/>
        </pc:sldMkLst>
        <pc:spChg chg="mod">
          <ac:chgData name="Foppa, Pedro" userId="78b15ebb-14ab-45f0-97b3-f50a9b67ce6d" providerId="ADAL" clId="{C5147CE4-922D-6C4B-A9C2-A7B169B74ABA}" dt="2020-09-23T14:56:00.768" v="5" actId="2711"/>
          <ac:spMkLst>
            <pc:docMk/>
            <pc:sldMk cId="3075462009" sldId="763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6.346" v="6" actId="2711"/>
        <pc:sldMkLst>
          <pc:docMk/>
          <pc:sldMk cId="1341247410" sldId="764"/>
        </pc:sldMkLst>
        <pc:spChg chg="mod">
          <ac:chgData name="Foppa, Pedro" userId="78b15ebb-14ab-45f0-97b3-f50a9b67ce6d" providerId="ADAL" clId="{C5147CE4-922D-6C4B-A9C2-A7B169B74ABA}" dt="2020-09-23T14:56:06.346" v="6" actId="2711"/>
          <ac:spMkLst>
            <pc:docMk/>
            <pc:sldMk cId="1341247410" sldId="764"/>
            <ac:spMk id="8" creationId="{AAF02E37-03DE-714A-B93D-34F9AE64C22B}"/>
          </ac:spMkLst>
        </pc:spChg>
      </pc:sldChg>
    </pc:docChg>
  </pc:docChgLst>
  <pc:docChgLst>
    <pc:chgData name="Waller, Michelle" userId="269c6baa-3bea-43e2-b302-c27845c1a42b" providerId="ADAL" clId="{4D67CB5F-23D6-5E48-9F46-4F912BC62245}"/>
    <pc:docChg chg="undo custSel modSld">
      <pc:chgData name="Waller, Michelle" userId="269c6baa-3bea-43e2-b302-c27845c1a42b" providerId="ADAL" clId="{4D67CB5F-23D6-5E48-9F46-4F912BC62245}" dt="2020-09-25T16:54:01.018" v="171" actId="1035"/>
      <pc:docMkLst>
        <pc:docMk/>
      </pc:docMkLst>
      <pc:sldChg chg="addSp delSp modSp mod">
        <pc:chgData name="Waller, Michelle" userId="269c6baa-3bea-43e2-b302-c27845c1a42b" providerId="ADAL" clId="{4D67CB5F-23D6-5E48-9F46-4F912BC62245}" dt="2020-09-25T16:28:24.915" v="98" actId="478"/>
        <pc:sldMkLst>
          <pc:docMk/>
          <pc:sldMk cId="1116385079" sldId="758"/>
        </pc:sldMkLst>
        <pc:spChg chg="mod">
          <ac:chgData name="Waller, Michelle" userId="269c6baa-3bea-43e2-b302-c27845c1a42b" providerId="ADAL" clId="{4D67CB5F-23D6-5E48-9F46-4F912BC62245}" dt="2020-09-23T15:34:37.635" v="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4D67CB5F-23D6-5E48-9F46-4F912BC62245}" dt="2020-09-24T09:16:15.307" v="6" actId="948"/>
          <ac:spMkLst>
            <pc:docMk/>
            <pc:sldMk cId="1116385079" sldId="758"/>
            <ac:spMk id="9" creationId="{28BFD558-7C1A-3A4A-8CE5-9F2C19E807EE}"/>
          </ac:spMkLst>
        </pc:spChg>
        <pc:picChg chg="add del mod">
          <ac:chgData name="Waller, Michelle" userId="269c6baa-3bea-43e2-b302-c27845c1a42b" providerId="ADAL" clId="{4D67CB5F-23D6-5E48-9F46-4F912BC62245}" dt="2020-09-25T16:28:24.915" v="98" actId="478"/>
          <ac:picMkLst>
            <pc:docMk/>
            <pc:sldMk cId="1116385079" sldId="758"/>
            <ac:picMk id="4" creationId="{B680B732-67E9-5C44-B405-D5A066882236}"/>
          </ac:picMkLst>
        </pc:picChg>
      </pc:sldChg>
      <pc:sldChg chg="addSp delSp modSp mod">
        <pc:chgData name="Waller, Michelle" userId="269c6baa-3bea-43e2-b302-c27845c1a42b" providerId="ADAL" clId="{4D67CB5F-23D6-5E48-9F46-4F912BC62245}" dt="2020-09-25T16:29:34.393" v="123" actId="478"/>
        <pc:sldMkLst>
          <pc:docMk/>
          <pc:sldMk cId="4150554555" sldId="760"/>
        </pc:sldMkLst>
        <pc:spChg chg="add del mod">
          <ac:chgData name="Waller, Michelle" userId="269c6baa-3bea-43e2-b302-c27845c1a42b" providerId="ADAL" clId="{4D67CB5F-23D6-5E48-9F46-4F912BC62245}" dt="2020-09-25T16:24:50.650" v="78" actId="931"/>
          <ac:spMkLst>
            <pc:docMk/>
            <pc:sldMk cId="4150554555" sldId="760"/>
            <ac:spMk id="4" creationId="{D567095D-882E-6D43-BBF6-50BFCA895CB5}"/>
          </ac:spMkLst>
        </pc:spChg>
        <pc:spChg chg="mod">
          <ac:chgData name="Waller, Michelle" userId="269c6baa-3bea-43e2-b302-c27845c1a42b" providerId="ADAL" clId="{4D67CB5F-23D6-5E48-9F46-4F912BC62245}" dt="2020-09-24T09:16:30.891" v="7" actId="948"/>
          <ac:spMkLst>
            <pc:docMk/>
            <pc:sldMk cId="4150554555" sldId="760"/>
            <ac:spMk id="8" creationId="{63D6A0ED-BEC8-5648-937F-57D7926C17DF}"/>
          </ac:spMkLst>
        </pc:spChg>
        <pc:spChg chg="add del">
          <ac:chgData name="Waller, Michelle" userId="269c6baa-3bea-43e2-b302-c27845c1a42b" providerId="ADAL" clId="{4D67CB5F-23D6-5E48-9F46-4F912BC62245}" dt="2020-09-25T16:23:00.564" v="57" actId="478"/>
          <ac:spMkLst>
            <pc:docMk/>
            <pc:sldMk cId="4150554555" sldId="760"/>
            <ac:spMk id="12" creationId="{6DA490A8-EADE-714A-8E61-04B5A38FB155}"/>
          </ac:spMkLst>
        </pc:spChg>
        <pc:spChg chg="add del mod">
          <ac:chgData name="Waller, Michelle" userId="269c6baa-3bea-43e2-b302-c27845c1a42b" providerId="ADAL" clId="{4D67CB5F-23D6-5E48-9F46-4F912BC62245}" dt="2020-09-25T16:22:55.933" v="52" actId="478"/>
          <ac:spMkLst>
            <pc:docMk/>
            <pc:sldMk cId="4150554555" sldId="760"/>
            <ac:spMk id="14" creationId="{5FA84958-5989-D24E-832A-B69643F8E9C1}"/>
          </ac:spMkLst>
        </pc:spChg>
        <pc:spChg chg="add mod">
          <ac:chgData name="Waller, Michelle" userId="269c6baa-3bea-43e2-b302-c27845c1a42b" providerId="ADAL" clId="{4D67CB5F-23D6-5E48-9F46-4F912BC62245}" dt="2020-09-25T16:24:29.623" v="77" actId="14100"/>
          <ac:spMkLst>
            <pc:docMk/>
            <pc:sldMk cId="4150554555" sldId="760"/>
            <ac:spMk id="19" creationId="{A6EEE072-8E83-9E4D-9998-94F6122D3281}"/>
          </ac:spMkLst>
        </pc:spChg>
        <pc:spChg chg="add mod">
          <ac:chgData name="Waller, Michelle" userId="269c6baa-3bea-43e2-b302-c27845c1a42b" providerId="ADAL" clId="{4D67CB5F-23D6-5E48-9F46-4F912BC62245}" dt="2020-09-25T16:28:06.110" v="95" actId="478"/>
          <ac:spMkLst>
            <pc:docMk/>
            <pc:sldMk cId="4150554555" sldId="760"/>
            <ac:spMk id="23" creationId="{9F4E9AD7-610A-A14A-A3EC-016A18CB727F}"/>
          </ac:spMkLst>
        </pc:spChg>
        <pc:spChg chg="add del mod">
          <ac:chgData name="Waller, Michelle" userId="269c6baa-3bea-43e2-b302-c27845c1a42b" providerId="ADAL" clId="{4D67CB5F-23D6-5E48-9F46-4F912BC62245}" dt="2020-09-25T16:29:34.393" v="123" actId="478"/>
          <ac:spMkLst>
            <pc:docMk/>
            <pc:sldMk cId="4150554555" sldId="760"/>
            <ac:spMk id="25" creationId="{24B48F32-02A6-124C-8217-74D05E12AC04}"/>
          </ac:spMkLst>
        </pc:spChg>
        <pc:picChg chg="add del mod">
          <ac:chgData name="Waller, Michelle" userId="269c6baa-3bea-43e2-b302-c27845c1a42b" providerId="ADAL" clId="{4D67CB5F-23D6-5E48-9F46-4F912BC62245}" dt="2020-09-25T16:20:08.809" v="18" actId="931"/>
          <ac:picMkLst>
            <pc:docMk/>
            <pc:sldMk cId="4150554555" sldId="760"/>
            <ac:picMk id="6" creationId="{81362F9C-9481-EE4E-AD3C-2A11E9E967EA}"/>
          </ac:picMkLst>
        </pc:picChg>
        <pc:picChg chg="add del mod">
          <ac:chgData name="Waller, Michelle" userId="269c6baa-3bea-43e2-b302-c27845c1a42b" providerId="ADAL" clId="{4D67CB5F-23D6-5E48-9F46-4F912BC62245}" dt="2020-09-25T16:22:57.443" v="55" actId="931"/>
          <ac:picMkLst>
            <pc:docMk/>
            <pc:sldMk cId="4150554555" sldId="760"/>
            <ac:picMk id="10" creationId="{23442B85-7E91-0D4B-B5FB-A24206490CA9}"/>
          </ac:picMkLst>
        </pc:picChg>
        <pc:picChg chg="del">
          <ac:chgData name="Waller, Michelle" userId="269c6baa-3bea-43e2-b302-c27845c1a42b" providerId="ADAL" clId="{4D67CB5F-23D6-5E48-9F46-4F912BC62245}" dt="2020-09-25T16:19:35.510" v="12" actId="478"/>
          <ac:picMkLst>
            <pc:docMk/>
            <pc:sldMk cId="4150554555" sldId="760"/>
            <ac:picMk id="11" creationId="{9D65CBDD-9C61-6240-A226-1D9A384D2C92}"/>
          </ac:picMkLst>
        </pc:picChg>
        <pc:picChg chg="add del mod">
          <ac:chgData name="Waller, Michelle" userId="269c6baa-3bea-43e2-b302-c27845c1a42b" providerId="ADAL" clId="{4D67CB5F-23D6-5E48-9F46-4F912BC62245}" dt="2020-09-25T16:22:55.727" v="51" actId="931"/>
          <ac:picMkLst>
            <pc:docMk/>
            <pc:sldMk cId="4150554555" sldId="760"/>
            <ac:picMk id="16" creationId="{590314F6-A65F-5C41-8861-09C983CF9634}"/>
          </ac:picMkLst>
        </pc:picChg>
        <pc:picChg chg="add del mod">
          <ac:chgData name="Waller, Michelle" userId="269c6baa-3bea-43e2-b302-c27845c1a42b" providerId="ADAL" clId="{4D67CB5F-23D6-5E48-9F46-4F912BC62245}" dt="2020-09-25T16:24:10.484" v="72" actId="931"/>
          <ac:picMkLst>
            <pc:docMk/>
            <pc:sldMk cId="4150554555" sldId="760"/>
            <ac:picMk id="18" creationId="{318C1461-186A-0C4F-8858-74FC79DD7BF4}"/>
          </ac:picMkLst>
        </pc:picChg>
        <pc:picChg chg="add del mod">
          <ac:chgData name="Waller, Michelle" userId="269c6baa-3bea-43e2-b302-c27845c1a42b" providerId="ADAL" clId="{4D67CB5F-23D6-5E48-9F46-4F912BC62245}" dt="2020-09-25T16:28:06.110" v="95" actId="478"/>
          <ac:picMkLst>
            <pc:docMk/>
            <pc:sldMk cId="4150554555" sldId="760"/>
            <ac:picMk id="21" creationId="{87D236AA-B4E1-EE45-9296-7857CC8B8119}"/>
          </ac:picMkLst>
        </pc:picChg>
        <pc:picChg chg="add mod">
          <ac:chgData name="Waller, Michelle" userId="269c6baa-3bea-43e2-b302-c27845c1a42b" providerId="ADAL" clId="{4D67CB5F-23D6-5E48-9F46-4F912BC62245}" dt="2020-09-25T16:29:30.023" v="120" actId="1035"/>
          <ac:picMkLst>
            <pc:docMk/>
            <pc:sldMk cId="4150554555" sldId="760"/>
            <ac:picMk id="24" creationId="{231B2111-A226-C647-8144-2CDC5C482AFD}"/>
          </ac:picMkLst>
        </pc:picChg>
      </pc:sldChg>
      <pc:sldChg chg="addSp delSp modSp mod">
        <pc:chgData name="Waller, Michelle" userId="269c6baa-3bea-43e2-b302-c27845c1a42b" providerId="ADAL" clId="{4D67CB5F-23D6-5E48-9F46-4F912BC62245}" dt="2020-09-25T16:54:01.018" v="171" actId="1035"/>
        <pc:sldMkLst>
          <pc:docMk/>
          <pc:sldMk cId="1026240285" sldId="761"/>
        </pc:sldMkLst>
        <pc:spChg chg="del">
          <ac:chgData name="Waller, Michelle" userId="269c6baa-3bea-43e2-b302-c27845c1a42b" providerId="ADAL" clId="{4D67CB5F-23D6-5E48-9F46-4F912BC62245}" dt="2020-09-25T16:52:52.797" v="127" actId="478"/>
          <ac:spMkLst>
            <pc:docMk/>
            <pc:sldMk cId="1026240285" sldId="761"/>
            <ac:spMk id="6" creationId="{ADF91B26-09D1-FB4A-8D91-A86090902127}"/>
          </ac:spMkLst>
        </pc:spChg>
        <pc:spChg chg="mod">
          <ac:chgData name="Waller, Michelle" userId="269c6baa-3bea-43e2-b302-c27845c1a42b" providerId="ADAL" clId="{4D67CB5F-23D6-5E48-9F46-4F912BC62245}" dt="2020-09-24T09:16:42.112" v="8" actId="948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4D67CB5F-23D6-5E48-9F46-4F912BC62245}" dt="2020-09-25T16:54:01.018" v="171" actId="1035"/>
          <ac:picMkLst>
            <pc:docMk/>
            <pc:sldMk cId="1026240285" sldId="761"/>
            <ac:picMk id="4" creationId="{C7EAA776-17BF-EF4E-B862-82AC107CF5FF}"/>
          </ac:picMkLst>
        </pc:picChg>
        <pc:picChg chg="del mod">
          <ac:chgData name="Waller, Michelle" userId="269c6baa-3bea-43e2-b302-c27845c1a42b" providerId="ADAL" clId="{4D67CB5F-23D6-5E48-9F46-4F912BC62245}" dt="2020-09-25T16:52:50.814" v="126" actId="478"/>
          <ac:picMkLst>
            <pc:docMk/>
            <pc:sldMk cId="1026240285" sldId="761"/>
            <ac:picMk id="5" creationId="{8054900F-F939-D048-AA82-27C4484360E9}"/>
          </ac:picMkLst>
        </pc:picChg>
      </pc:sldChg>
      <pc:sldChg chg="modSp mod">
        <pc:chgData name="Waller, Michelle" userId="269c6baa-3bea-43e2-b302-c27845c1a42b" providerId="ADAL" clId="{4D67CB5F-23D6-5E48-9F46-4F912BC62245}" dt="2020-09-24T09:16:52.273" v="9" actId="948"/>
        <pc:sldMkLst>
          <pc:docMk/>
          <pc:sldMk cId="169879436" sldId="762"/>
        </pc:sldMkLst>
        <pc:spChg chg="mod">
          <ac:chgData name="Waller, Michelle" userId="269c6baa-3bea-43e2-b302-c27845c1a42b" providerId="ADAL" clId="{4D67CB5F-23D6-5E48-9F46-4F912BC62245}" dt="2020-09-24T09:16:52.273" v="9" actId="948"/>
          <ac:spMkLst>
            <pc:docMk/>
            <pc:sldMk cId="169879436" sldId="762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4D67CB5F-23D6-5E48-9F46-4F912BC62245}" dt="2020-09-24T09:17:02.792" v="10" actId="948"/>
        <pc:sldMkLst>
          <pc:docMk/>
          <pc:sldMk cId="3075462009" sldId="763"/>
        </pc:sldMkLst>
        <pc:spChg chg="mod">
          <ac:chgData name="Waller, Michelle" userId="269c6baa-3bea-43e2-b302-c27845c1a42b" providerId="ADAL" clId="{4D67CB5F-23D6-5E48-9F46-4F912BC62245}" dt="2020-09-24T09:17:02.792" v="10" actId="948"/>
          <ac:spMkLst>
            <pc:docMk/>
            <pc:sldMk cId="3075462009" sldId="76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4D67CB5F-23D6-5E48-9F46-4F912BC62245}" dt="2020-09-24T09:35:48.362" v="11" actId="948"/>
        <pc:sldMkLst>
          <pc:docMk/>
          <pc:sldMk cId="1341247410" sldId="764"/>
        </pc:sldMkLst>
        <pc:spChg chg="mod">
          <ac:chgData name="Waller, Michelle" userId="269c6baa-3bea-43e2-b302-c27845c1a42b" providerId="ADAL" clId="{4D67CB5F-23D6-5E48-9F46-4F912BC62245}" dt="2020-09-24T09:35:48.362" v="11" actId="948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8951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8951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1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1247775"/>
            <a:ext cx="5999162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881" tIns="46941" rIns="93881" bIns="4694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5" y="4810047"/>
            <a:ext cx="5492750" cy="3935492"/>
          </a:xfrm>
          <a:prstGeom prst="rect">
            <a:avLst/>
          </a:prstGeom>
        </p:spPr>
        <p:txBody>
          <a:bodyPr vert="horz" lIns="93881" tIns="46941" rIns="93881" bIns="4694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1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53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Centralised Version Control System (CVCS)</a:t>
            </a:r>
          </a:p>
          <a:p>
            <a:r>
              <a:rPr lang="en-GB" dirty="0"/>
              <a:t>Allows multiple developers to collaborate on other systems</a:t>
            </a:r>
          </a:p>
          <a:p>
            <a:r>
              <a:rPr lang="en-GB" dirty="0"/>
              <a:t>Single server that contains all version controlled files</a:t>
            </a:r>
          </a:p>
          <a:p>
            <a:endParaRPr lang="en-GB" dirty="0"/>
          </a:p>
          <a:p>
            <a:r>
              <a:rPr lang="en-GB" dirty="0"/>
              <a:t>Distributed Version Control System (DVCS)</a:t>
            </a:r>
          </a:p>
          <a:p>
            <a:r>
              <a:rPr lang="en-GB" dirty="0"/>
              <a:t>Mirrors the repository</a:t>
            </a:r>
          </a:p>
          <a:p>
            <a:r>
              <a:rPr lang="en-GB" dirty="0"/>
              <a:t>Each checkout is like a backup of the repository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8791"/>
            <a:fld id="{548901C6-1DA1-FB44-ABEE-06A0FEB7738E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8791"/>
              <a:t>3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1A3D88-20AE-4130-B9C3-65F062A49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831705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02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46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62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633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59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9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18792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758045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1974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028849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1724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426726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066394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048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1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0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 dirty="0">
              <a:cs typeface="Arial" charset="0"/>
            </a:endParaRPr>
          </a:p>
          <a:p>
            <a:endParaRPr lang="en-GB" sz="3200" dirty="0"/>
          </a:p>
          <a:p>
            <a:endParaRPr lang="en-GB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" dirty="0" err="1"/>
              <a:t>ource</a:t>
            </a:r>
            <a:r>
              <a:rPr lang="en" dirty="0"/>
              <a:t> control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Centralise all code changes and additions to one code repository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 for simple and effective collaboration within development teams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Control the integration of new code into the codebase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Track changes from the entire team over the full lifetime of the project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Revert code back to previous versions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S</a:t>
            </a:r>
            <a:r>
              <a:rPr lang="en" dirty="0" err="1">
                <a:latin typeface="+mj-lt"/>
              </a:rPr>
              <a:t>ource</a:t>
            </a:r>
            <a:r>
              <a:rPr lang="en" dirty="0">
                <a:latin typeface="+mj-lt"/>
              </a:rPr>
              <a:t> control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="1" dirty="0"/>
              <a:t>Distributed Version Control System (DVCS)</a:t>
            </a:r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Centralised Version Control System (CVCS)</a:t>
            </a:r>
          </a:p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92D59-8F09-EF4B-AD6D-DA609442F868}" type="slidenum">
              <a:rPr kumimoji="0" lang="en-GB" sz="760" b="1" i="0" u="none" strike="noStrike" kern="1200" cap="none" spc="0" normalizeH="0" baseline="0" noProof="0" smtClean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760" b="1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Types of Version Control Systems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2" y="2471152"/>
            <a:ext cx="4901450" cy="3427853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51" y="1678488"/>
            <a:ext cx="4634630" cy="5013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276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 err="1">
                <a:latin typeface="+mj-lt"/>
                <a:ea typeface="Montserrat"/>
                <a:cs typeface="Montserrat"/>
                <a:sym typeface="Montserrat"/>
              </a:rPr>
              <a:t>Scm</a:t>
            </a:r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 tools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Mercurial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Subversion (often abbreviated to SVN)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CVS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Perforce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07546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GitHub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GitLab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Bitbucket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 err="1"/>
              <a:t>SourceForge</a:t>
            </a: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Launchpad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AWS </a:t>
            </a:r>
            <a:r>
              <a:rPr lang="en-GB" dirty="0" err="1"/>
              <a:t>CodeCommit</a:t>
            </a: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Azure Repos (as part of Azure DevOps)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Google Cloud Source Repositories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Repository Hosting Services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124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D6A0ED-BEC8-5648-937F-57D7926C1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lvl="0" indent="-304800"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3048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 code in a central repository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Track changes over time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code branches so that additions are made in isolation from stable code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Merge new code into a stable release branch, known as the master branch</a:t>
            </a:r>
          </a:p>
          <a:p>
            <a:pPr marL="399600" lvl="0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Integrate with CI/CD automation tools (such as Jenkins and </a:t>
            </a:r>
            <a:r>
              <a:rPr lang="en-GB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CircleCI</a:t>
            </a: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such that code will be built and tested as it is generated and pushed to the repository</a:t>
            </a:r>
            <a:endParaRPr lang="en-GB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AC2F2-BEB0-5C40-95D6-CC47C730B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237D76-02FB-314B-9DC3-23DC5798FD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/>
              <a:t>Continuous Delivery</a:t>
            </a:r>
            <a:endParaRPr lang="en-GB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EE072-8E83-9E4D-9998-94F6122D3281}"/>
              </a:ext>
            </a:extLst>
          </p:cNvPr>
          <p:cNvSpPr txBox="1"/>
          <p:nvPr/>
        </p:nvSpPr>
        <p:spPr>
          <a:xfrm>
            <a:off x="6199185" y="342218"/>
            <a:ext cx="5608640" cy="70077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F4E9AD7-610A-A14A-A3EC-016A18CB72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231B2111-A226-C647-8144-2CDC5C48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83" y="1528753"/>
            <a:ext cx="4871996" cy="383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5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Several people working on the same code base causes problems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Feature branch model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Branching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EAA776-17BF-EF4E-B862-82AC107C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67" y="2865748"/>
            <a:ext cx="7547588" cy="24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4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Code tracking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Allows development teams to keep track of all changes made to a project over time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Makes it easy to revert if necessary 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794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1_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4FD4C0-AF61-4457-ADCF-4CFE3F92DA4C}">
  <ds:schemaRefs>
    <ds:schemaRef ds:uri="448C177D-8930-4CE7-B892-EC306B91C362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F4B70EF-C12F-4144-8D50-46141BF708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175</TotalTime>
  <Words>273</Words>
  <Application>Microsoft Office PowerPoint</Application>
  <PresentationFormat>Widescreen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1_Master_Neutral</vt:lpstr>
      <vt:lpstr>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4</cp:revision>
  <cp:lastPrinted>2020-12-06T16:41:24Z</cp:lastPrinted>
  <dcterms:created xsi:type="dcterms:W3CDTF">2019-09-05T08:17:12Z</dcterms:created>
  <dcterms:modified xsi:type="dcterms:W3CDTF">2020-12-07T07:17:23Z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